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50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95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7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7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9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23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2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98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88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8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47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6F07-7B02-4D4F-9741-AC2481354E5B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46EBBC-8C9F-49D0-8169-B5566BFF1AE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988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casablancaef.blogspot.com/" TargetMode="External"/><Relationship Id="rId3" Type="http://schemas.openxmlformats.org/officeDocument/2006/relationships/hyperlink" Target="https://juanramonprimero.blogspot.com/" TargetMode="External"/><Relationship Id="rId7" Type="http://schemas.openxmlformats.org/officeDocument/2006/relationships/hyperlink" Target="http://losaventurerossextos.blogspot.com/" TargetMode="External"/><Relationship Id="rId2" Type="http://schemas.openxmlformats.org/officeDocument/2006/relationships/hyperlink" Target="http://infantilcasablanca2020.blogspot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quintocasablanca2019.blogspot.com/" TargetMode="External"/><Relationship Id="rId5" Type="http://schemas.openxmlformats.org/officeDocument/2006/relationships/hyperlink" Target="http://juanramontercero.blogspot.com/" TargetMode="External"/><Relationship Id="rId10" Type="http://schemas.openxmlformats.org/officeDocument/2006/relationships/hyperlink" Target="http://arabeprimariajuanramonjimenez.blogspot.com/" TargetMode="External"/><Relationship Id="rId4" Type="http://schemas.openxmlformats.org/officeDocument/2006/relationships/hyperlink" Target="http://blogsegundojrj.blogspot.com/" TargetMode="External"/><Relationship Id="rId9" Type="http://schemas.openxmlformats.org/officeDocument/2006/relationships/hyperlink" Target="http://juanramonmusicaprimaria.blogspo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ologiajuanramon.blogspot.com/" TargetMode="External"/><Relationship Id="rId2" Type="http://schemas.openxmlformats.org/officeDocument/2006/relationships/hyperlink" Target="http://ccjrj.blogspot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44359BE-91D6-4440-A5C7-71D73BB74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174259"/>
              </p:ext>
            </p:extLst>
          </p:nvPr>
        </p:nvGraphicFramePr>
        <p:xfrm>
          <a:off x="1727200" y="922638"/>
          <a:ext cx="8128000" cy="409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584">
                  <a:extLst>
                    <a:ext uri="{9D8B030D-6E8A-4147-A177-3AD203B41FA5}">
                      <a16:colId xmlns:a16="http://schemas.microsoft.com/office/drawing/2014/main" val="1395821319"/>
                    </a:ext>
                  </a:extLst>
                </a:gridCol>
                <a:gridCol w="5983416">
                  <a:extLst>
                    <a:ext uri="{9D8B030D-6E8A-4147-A177-3AD203B41FA5}">
                      <a16:colId xmlns:a16="http://schemas.microsoft.com/office/drawing/2014/main" val="1235133149"/>
                    </a:ext>
                  </a:extLst>
                </a:gridCol>
              </a:tblGrid>
              <a:tr h="39029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DIRECCIÓN WEB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6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Infantil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http://infantilcasablanca2020.blogspot.com/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989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1º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https://juanramonprimero.blogspot.com/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68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2º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http://blogsegundojrj.blogspot.</a:t>
                      </a:r>
                      <a:r>
                        <a:rPr lang="en-GB" sz="1800" u="sng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com/</a:t>
                      </a:r>
                      <a:endParaRPr lang="en-GB" sz="1800" u="sng" kern="120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803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3º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http://juanramontercero.blogspot.com/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0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4º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https://iesjuanramonjimenez4.blogspot.com 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475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5º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http://quintocasablanca2019.blogspot.com/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323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6º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http://losaventurerossextos.blogspot.com/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42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E. Física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https://blogcasablancaef.blogspot.com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41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Música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http://juanramonmusicaprimaria.blogspot.com/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549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Árabe Primaria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u="sng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http://arabeprimariajuanramonjimenez.blogspot.com/</a:t>
                      </a:r>
                      <a:endParaRPr lang="es-ES" sz="1800" u="sng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18503"/>
                  </a:ext>
                </a:extLst>
              </a:tr>
            </a:tbl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B0155625-BE11-4693-BAEE-738EB136D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49146"/>
              </p:ext>
            </p:extLst>
          </p:nvPr>
        </p:nvGraphicFramePr>
        <p:xfrm>
          <a:off x="1727200" y="30777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641678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BLOGS DISPONIBLES PARA EL PERIODO DE CUARENTENA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069278"/>
                  </a:ext>
                </a:extLst>
              </a:tr>
            </a:tbl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47F284D8-33CF-4D07-819D-412629698F22}"/>
              </a:ext>
            </a:extLst>
          </p:cNvPr>
          <p:cNvSpPr/>
          <p:nvPr/>
        </p:nvSpPr>
        <p:spPr>
          <a:xfrm>
            <a:off x="2734962" y="6170141"/>
            <a:ext cx="6647935" cy="617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ÁNIMO QUE ESTO PASARÁ PRONTO</a:t>
            </a:r>
          </a:p>
        </p:txBody>
      </p:sp>
    </p:spTree>
    <p:extLst>
      <p:ext uri="{BB962C8B-B14F-4D97-AF65-F5344CB8AC3E}">
        <p14:creationId xmlns:p14="http://schemas.microsoft.com/office/powerpoint/2010/main" val="186941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D9E4390C-B682-47E7-B1F4-02BD97510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71459"/>
              </p:ext>
            </p:extLst>
          </p:nvPr>
        </p:nvGraphicFramePr>
        <p:xfrm>
          <a:off x="123568" y="60639"/>
          <a:ext cx="1213433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827">
                  <a:extLst>
                    <a:ext uri="{9D8B030D-6E8A-4147-A177-3AD203B41FA5}">
                      <a16:colId xmlns:a16="http://schemas.microsoft.com/office/drawing/2014/main" val="846494830"/>
                    </a:ext>
                  </a:extLst>
                </a:gridCol>
                <a:gridCol w="2051221">
                  <a:extLst>
                    <a:ext uri="{9D8B030D-6E8A-4147-A177-3AD203B41FA5}">
                      <a16:colId xmlns:a16="http://schemas.microsoft.com/office/drawing/2014/main" val="347033293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53097275"/>
                    </a:ext>
                  </a:extLst>
                </a:gridCol>
                <a:gridCol w="1837038">
                  <a:extLst>
                    <a:ext uri="{9D8B030D-6E8A-4147-A177-3AD203B41FA5}">
                      <a16:colId xmlns:a16="http://schemas.microsoft.com/office/drawing/2014/main" val="54694767"/>
                    </a:ext>
                  </a:extLst>
                </a:gridCol>
                <a:gridCol w="1738184">
                  <a:extLst>
                    <a:ext uri="{9D8B030D-6E8A-4147-A177-3AD203B41FA5}">
                      <a16:colId xmlns:a16="http://schemas.microsoft.com/office/drawing/2014/main" val="3857489268"/>
                    </a:ext>
                  </a:extLst>
                </a:gridCol>
                <a:gridCol w="1981786">
                  <a:extLst>
                    <a:ext uri="{9D8B030D-6E8A-4147-A177-3AD203B41FA5}">
                      <a16:colId xmlns:a16="http://schemas.microsoft.com/office/drawing/2014/main" val="136693788"/>
                    </a:ext>
                  </a:extLst>
                </a:gridCol>
                <a:gridCol w="1733476">
                  <a:extLst>
                    <a:ext uri="{9D8B030D-6E8A-4147-A177-3AD203B41FA5}">
                      <a16:colId xmlns:a16="http://schemas.microsoft.com/office/drawing/2014/main" val="3869040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Biología1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806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1º 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http://ccjrj.blogspot.com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6341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2º 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68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3º 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191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4º 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69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1º 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i="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E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http://ccjrj.blogspot.com</a:t>
                      </a:r>
                      <a:endParaRPr lang="es-ES" sz="1400" b="0" i="0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35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2º 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</a:t>
                      </a:r>
                      <a:r>
                        <a:rPr lang="es-E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://biologiajuanramon.blogspot.com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791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6991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</TotalTime>
  <Words>150</Words>
  <Application>Microsoft Office PowerPoint</Application>
  <PresentationFormat>Panorámica</PresentationFormat>
  <Paragraphs>35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Galería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Abderrahman Said</dc:creator>
  <cp:lastModifiedBy>Abderrahman Said</cp:lastModifiedBy>
  <cp:revision>9</cp:revision>
  <dcterms:created xsi:type="dcterms:W3CDTF">2020-03-18T23:01:40Z</dcterms:created>
  <dcterms:modified xsi:type="dcterms:W3CDTF">2020-03-23T08:42:26Z</dcterms:modified>
</cp:coreProperties>
</file>